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370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1.userapi.com/c845124/v845124992/443ab/ZvzKX-4lqOY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6.userapi.com/c845124/v845124992/443b4/2DaN0W8w9jA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.userapi.com/c845124/v845124992/443bd/jJOpeHMxnXE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-1"/>
            <a:ext cx="6858000" cy="990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8.userapi.com/c845124/v845124992/443c6/TIcqh4XToR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9.userapi.com/c845124/v845124992/443cf/yF5p2k2xXvY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.userapi.com/c845124/v845124992/443d8/8D1oU5n-jBI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1081798</dc:creator>
  <cp:lastModifiedBy>1081798</cp:lastModifiedBy>
  <cp:revision>1</cp:revision>
  <dcterms:created xsi:type="dcterms:W3CDTF">2020-01-25T21:47:15Z</dcterms:created>
  <dcterms:modified xsi:type="dcterms:W3CDTF">2020-01-25T21:50:50Z</dcterms:modified>
</cp:coreProperties>
</file>